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80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1" r:id="rId25"/>
    <p:sldId id="279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46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37F7B-2C1F-43B8-AB86-380D8DCE4EDF}" type="datetimeFigureOut">
              <a:rPr lang="en-US" smtClean="0"/>
              <a:t>10/1/2012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B7A35B-E21C-4AB0-922A-133697C4ADA3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37F7B-2C1F-43B8-AB86-380D8DCE4EDF}" type="datetimeFigureOut">
              <a:rPr lang="en-US" smtClean="0"/>
              <a:t>10/1/2012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7A35B-E21C-4AB0-922A-133697C4AD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37F7B-2C1F-43B8-AB86-380D8DCE4EDF}" type="datetimeFigureOut">
              <a:rPr lang="en-US" smtClean="0"/>
              <a:t>10/1/2012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7A35B-E21C-4AB0-922A-133697C4AD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7A37F7B-2C1F-43B8-AB86-380D8DCE4EDF}" type="datetimeFigureOut">
              <a:rPr lang="en-US" smtClean="0"/>
              <a:t>10/1/2012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20B7A35B-E21C-4AB0-922A-133697C4ADA3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37F7B-2C1F-43B8-AB86-380D8DCE4EDF}" type="datetimeFigureOut">
              <a:rPr lang="en-US" smtClean="0"/>
              <a:t>10/1/2012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7A35B-E21C-4AB0-922A-133697C4ADA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37F7B-2C1F-43B8-AB86-380D8DCE4EDF}" type="datetimeFigureOut">
              <a:rPr lang="en-US" smtClean="0"/>
              <a:t>10/1/2012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7A35B-E21C-4AB0-922A-133697C4ADA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7A35B-E21C-4AB0-922A-133697C4ADA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37F7B-2C1F-43B8-AB86-380D8DCE4EDF}" type="datetimeFigureOut">
              <a:rPr lang="en-US" smtClean="0"/>
              <a:t>10/1/2012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37F7B-2C1F-43B8-AB86-380D8DCE4EDF}" type="datetimeFigureOut">
              <a:rPr lang="en-US" smtClean="0"/>
              <a:t>10/1/2012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7A35B-E21C-4AB0-922A-133697C4ADA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37F7B-2C1F-43B8-AB86-380D8DCE4EDF}" type="datetimeFigureOut">
              <a:rPr lang="en-US" smtClean="0"/>
              <a:t>10/1/2012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7A35B-E21C-4AB0-922A-133697C4AD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7A37F7B-2C1F-43B8-AB86-380D8DCE4EDF}" type="datetimeFigureOut">
              <a:rPr lang="en-US" smtClean="0"/>
              <a:t>10/1/2012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0B7A35B-E21C-4AB0-922A-133697C4ADA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37F7B-2C1F-43B8-AB86-380D8DCE4EDF}" type="datetimeFigureOut">
              <a:rPr lang="en-US" smtClean="0"/>
              <a:t>10/1/2012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B7A35B-E21C-4AB0-922A-133697C4ADA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7A37F7B-2C1F-43B8-AB86-380D8DCE4EDF}" type="datetimeFigureOut">
              <a:rPr lang="en-US" smtClean="0"/>
              <a:t>10/1/2012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20B7A35B-E21C-4AB0-922A-133697C4ADA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facebook.com/DontBeADIRC" TargetMode="External"/><Relationship Id="rId2" Type="http://schemas.openxmlformats.org/officeDocument/2006/relationships/hyperlink" Target="mailto:rsteedly@tamu.ed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New Safety Awareness Campaign</a:t>
            </a:r>
          </a:p>
          <a:p>
            <a:r>
              <a:rPr lang="en-US" smtClean="0"/>
              <a:t>For Pedestrians, Bicyclists,</a:t>
            </a:r>
          </a:p>
          <a:p>
            <a:r>
              <a:rPr lang="en-US" smtClean="0"/>
              <a:t>Skateboarders, and . . .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DIRC goes to Aggieland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22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Skateboarder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DIRC Phase I Aggie Style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362200"/>
            <a:ext cx="5068175" cy="384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917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Skateboarder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DIRC Phase I Aggie Style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362200"/>
            <a:ext cx="5068175" cy="384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047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Bicyclist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DIRC Phase I Aggie Style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362200"/>
            <a:ext cx="5068175" cy="384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759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Bicyclist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DIRC Phase I Aggie Style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362200"/>
            <a:ext cx="5068175" cy="384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932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Bicyclist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DIRC Phase I Aggie Style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362200"/>
            <a:ext cx="5068175" cy="384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187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Bicyclist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DIRC Phase I Aggie Style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362200"/>
            <a:ext cx="5068175" cy="384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476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Bicyclist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DIRC Phase I Aggie Style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362200"/>
            <a:ext cx="5068175" cy="384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512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Examples to be seen on campus at a later date.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DIRC Phase II Aggie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31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Video Posts to Facebook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DIRC Phase III Aggie Style</a:t>
            </a:r>
            <a:endParaRPr lang="en-US" dirty="0"/>
          </a:p>
        </p:txBody>
      </p:sp>
      <p:pic>
        <p:nvPicPr>
          <p:cNvPr id="5" name="dircexample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25146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89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sz="3200" dirty="0"/>
              <a:t>Share knowledge of behaviors and their impact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3200" dirty="0"/>
              <a:t>Behavioral maturation process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3200" dirty="0"/>
              <a:t>Shape attitudes for personal responsibility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3200" dirty="0"/>
              <a:t>Fair and equitable in regard to safety of person</a:t>
            </a:r>
          </a:p>
          <a:p>
            <a:pPr marL="342900" lvl="1" indent="-342900">
              <a:buFont typeface="Arial" pitchFamily="34" charset="0"/>
              <a:buChar char="•"/>
            </a:pPr>
            <a:endParaRPr lang="en-US" dirty="0"/>
          </a:p>
          <a:p>
            <a:pPr marL="342900" lvl="1" indent="-342900">
              <a:buFont typeface="Arial" pitchFamily="34" charset="0"/>
              <a:buChar char="•"/>
            </a:pPr>
            <a:endParaRPr lang="en-US" dirty="0"/>
          </a:p>
          <a:p>
            <a:pPr marL="342900" lvl="1" indent="-342900">
              <a:buFont typeface="Arial" pitchFamily="34" charset="0"/>
              <a:buChar char="•"/>
            </a:pPr>
            <a:endParaRPr lang="en-US" dirty="0"/>
          </a:p>
          <a:p>
            <a:pPr marL="342900" lvl="1" indent="-342900">
              <a:buFont typeface="Arial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Personal Impacts of DIRC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55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irc_intro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524000"/>
            <a:ext cx="8128000" cy="4572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Have you ever seen a DIRC?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56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sz="3200" dirty="0"/>
              <a:t>Rational and reasonable expectation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3200" dirty="0"/>
              <a:t>Service to others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3200" dirty="0"/>
              <a:t>Goals driven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3200" dirty="0"/>
              <a:t>Individual power to change for good</a:t>
            </a:r>
          </a:p>
          <a:p>
            <a:pPr marL="342900" lvl="1" indent="-342900">
              <a:buFont typeface="Arial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Personal Impacts </a:t>
            </a:r>
            <a:r>
              <a:rPr lang="en-US" dirty="0"/>
              <a:t>of DIRC</a:t>
            </a:r>
          </a:p>
        </p:txBody>
      </p:sp>
    </p:spTree>
    <p:extLst>
      <p:ext uri="{BB962C8B-B14F-4D97-AF65-F5344CB8AC3E}">
        <p14:creationId xmlns:p14="http://schemas.microsoft.com/office/powerpoint/2010/main" val="228197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sz="3200" dirty="0"/>
              <a:t>Focus on the individual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3200" dirty="0"/>
              <a:t>Personal growth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3200" dirty="0"/>
              <a:t>Positive values for the </a:t>
            </a:r>
            <a:r>
              <a:rPr lang="en-US" sz="3200" dirty="0" smtClean="0"/>
              <a:t>Aggie community</a:t>
            </a:r>
            <a:endParaRPr lang="en-US" sz="3200" dirty="0"/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3200" dirty="0"/>
              <a:t>Address unfair treatment if victim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Personal Impacts </a:t>
            </a:r>
            <a:r>
              <a:rPr lang="en-US" dirty="0"/>
              <a:t>of DIRC</a:t>
            </a:r>
          </a:p>
        </p:txBody>
      </p:sp>
    </p:spTree>
    <p:extLst>
      <p:ext uri="{BB962C8B-B14F-4D97-AF65-F5344CB8AC3E}">
        <p14:creationId xmlns:p14="http://schemas.microsoft.com/office/powerpoint/2010/main" val="295498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goal </a:t>
            </a:r>
            <a:r>
              <a:rPr lang="en-US" dirty="0" smtClean="0"/>
              <a:t>for the DIRC campaign is to establish </a:t>
            </a:r>
            <a:r>
              <a:rPr lang="en-US" b="1" dirty="0" smtClean="0"/>
              <a:t>university wide support </a:t>
            </a:r>
            <a:r>
              <a:rPr lang="en-US" dirty="0" smtClean="0"/>
              <a:t>for the message and expectation of DIRC.</a:t>
            </a:r>
          </a:p>
          <a:p>
            <a:r>
              <a:rPr lang="en-US" dirty="0" smtClean="0"/>
              <a:t>The DIRC campaign should convey a Texas A&amp;M University holistic message, not just that of </a:t>
            </a:r>
            <a:r>
              <a:rPr lang="en-US" dirty="0" smtClean="0"/>
              <a:t>a single entity.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How can you help this effort? . . 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DIRC Campaign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97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Formally support DIRC as an organization</a:t>
            </a:r>
          </a:p>
          <a:p>
            <a:pPr lvl="1"/>
            <a:r>
              <a:rPr lang="en-US" dirty="0" smtClean="0"/>
              <a:t>Resolution</a:t>
            </a:r>
          </a:p>
          <a:p>
            <a:pPr lvl="1"/>
            <a:r>
              <a:rPr lang="en-US" dirty="0" smtClean="0"/>
              <a:t>Permission to use your logo(s) on collaterals as a visible sign of support</a:t>
            </a:r>
          </a:p>
          <a:p>
            <a:r>
              <a:rPr lang="en-US" dirty="0" smtClean="0"/>
              <a:t>Support DIRC as an individual</a:t>
            </a:r>
          </a:p>
          <a:p>
            <a:pPr lvl="1"/>
            <a:r>
              <a:rPr lang="en-US" dirty="0" smtClean="0"/>
              <a:t>Talk it up</a:t>
            </a:r>
          </a:p>
          <a:p>
            <a:pPr lvl="1"/>
            <a:r>
              <a:rPr lang="en-US" dirty="0" smtClean="0"/>
              <a:t>If possible, educate DIRCs when you see them in action</a:t>
            </a:r>
          </a:p>
          <a:p>
            <a:pPr lvl="1"/>
            <a:r>
              <a:rPr lang="en-US" dirty="0" smtClean="0"/>
              <a:t>Don’t Be a DIRC!</a:t>
            </a:r>
          </a:p>
          <a:p>
            <a:pPr lvl="1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Support DIRC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76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Division of Student Affairs</a:t>
            </a:r>
          </a:p>
          <a:p>
            <a:r>
              <a:rPr lang="en-US" dirty="0"/>
              <a:t>Harold Vance Department of Petroleum Engineering</a:t>
            </a:r>
            <a:endParaRPr lang="en-US" dirty="0" smtClean="0"/>
          </a:p>
          <a:p>
            <a:r>
              <a:rPr lang="en-US" dirty="0" smtClean="0"/>
              <a:t>Rudder Theater Complex</a:t>
            </a:r>
          </a:p>
          <a:p>
            <a:r>
              <a:rPr lang="en-US" dirty="0" smtClean="0"/>
              <a:t>Transportation Services</a:t>
            </a:r>
            <a:endParaRPr lang="en-US" dirty="0"/>
          </a:p>
          <a:p>
            <a:r>
              <a:rPr lang="en-US" dirty="0"/>
              <a:t>Transportation </a:t>
            </a:r>
            <a:r>
              <a:rPr lang="en-US" dirty="0" smtClean="0"/>
              <a:t>Services Advisory Committee*</a:t>
            </a:r>
          </a:p>
          <a:p>
            <a:r>
              <a:rPr lang="en-US" dirty="0" smtClean="0"/>
              <a:t>University Police Department</a:t>
            </a:r>
          </a:p>
          <a:p>
            <a:r>
              <a:rPr lang="en-US" dirty="0" smtClean="0"/>
              <a:t>University Staff Council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Supporters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5911334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  Hopeful addition to the Current Supporters List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5034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Q&amp;A</a:t>
            </a:r>
          </a:p>
          <a:p>
            <a:endParaRPr lang="en-US" dirty="0"/>
          </a:p>
          <a:p>
            <a:r>
              <a:rPr lang="en-US" dirty="0" smtClean="0"/>
              <a:t>Contact</a:t>
            </a:r>
          </a:p>
          <a:p>
            <a:pPr lvl="1"/>
            <a:r>
              <a:rPr lang="en-US" dirty="0" smtClean="0">
                <a:hlinkClick r:id="rId2"/>
              </a:rPr>
              <a:t>rsteedly@tamu.edu</a:t>
            </a:r>
            <a:endParaRPr lang="en-US" dirty="0" smtClean="0"/>
          </a:p>
          <a:p>
            <a:pPr lvl="1"/>
            <a:r>
              <a:rPr lang="en-US" dirty="0" smtClean="0"/>
              <a:t>979-847-2453</a:t>
            </a:r>
          </a:p>
          <a:p>
            <a:pPr lvl="1"/>
            <a:endParaRPr lang="en-US" dirty="0"/>
          </a:p>
          <a:p>
            <a:pPr lvl="1"/>
            <a:r>
              <a:rPr lang="en-US" dirty="0" smtClean="0">
                <a:hlinkClick r:id="rId3"/>
              </a:rPr>
              <a:t>http://facebook.com/DontBeADIRC</a:t>
            </a:r>
            <a:endParaRPr lang="en-US" dirty="0" smtClean="0"/>
          </a:p>
          <a:p>
            <a:pPr lvl="2"/>
            <a:r>
              <a:rPr lang="en-US" dirty="0" smtClean="0"/>
              <a:t>Fire up your FB app and like us today!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END </a:t>
            </a:r>
            <a:r>
              <a:rPr lang="en-US" dirty="0" smtClean="0">
                <a:sym typeface="Wingdings" pitchFamily="2" charset="2"/>
              </a:rPr>
              <a:t>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87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800600"/>
          </a:xfrm>
        </p:spPr>
        <p:txBody>
          <a:bodyPr>
            <a:normAutofit/>
          </a:bodyPr>
          <a:lstStyle/>
          <a:p>
            <a:r>
              <a:rPr lang="en-US" dirty="0"/>
              <a:t>DIRC began at CU Boulder</a:t>
            </a:r>
          </a:p>
          <a:p>
            <a:pPr lvl="1"/>
            <a:r>
              <a:rPr lang="en-US" dirty="0"/>
              <a:t>With permission, DIRC is now at </a:t>
            </a:r>
            <a:r>
              <a:rPr lang="en-US" dirty="0" smtClean="0"/>
              <a:t>Texas A&amp;M </a:t>
            </a:r>
            <a:r>
              <a:rPr lang="en-US" dirty="0">
                <a:sym typeface="Wingdings" pitchFamily="2" charset="2"/>
              </a:rPr>
              <a:t></a:t>
            </a:r>
            <a:endParaRPr lang="en-US" dirty="0"/>
          </a:p>
          <a:p>
            <a:r>
              <a:rPr lang="en-US" dirty="0" smtClean="0"/>
              <a:t>So what exactly is DIRC?</a:t>
            </a:r>
          </a:p>
          <a:p>
            <a:pPr lvl="1"/>
            <a:r>
              <a:rPr lang="en-US" dirty="0" smtClean="0"/>
              <a:t>DIRC is a comprehensive self awareness safety campaign to minimize behaviors that may cause negative consequences to the Aggie community. </a:t>
            </a:r>
          </a:p>
          <a:p>
            <a:r>
              <a:rPr lang="en-US" dirty="0" smtClean="0"/>
              <a:t>DIRC means: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6000" dirty="0" smtClean="0">
                <a:solidFill>
                  <a:srgbClr val="FF0000"/>
                </a:solidFill>
              </a:rPr>
              <a:t>D</a:t>
            </a:r>
            <a:r>
              <a:rPr lang="en-US" dirty="0" smtClean="0"/>
              <a:t>angerous </a:t>
            </a:r>
            <a:r>
              <a:rPr lang="en-US" sz="6000" dirty="0">
                <a:solidFill>
                  <a:srgbClr val="FF0000"/>
                </a:solidFill>
              </a:rPr>
              <a:t>I</a:t>
            </a:r>
            <a:r>
              <a:rPr lang="en-US" dirty="0"/>
              <a:t>rresponsible </a:t>
            </a:r>
            <a:r>
              <a:rPr lang="en-US" sz="6000" dirty="0">
                <a:solidFill>
                  <a:srgbClr val="FF0000"/>
                </a:solidFill>
              </a:rPr>
              <a:t>R</a:t>
            </a:r>
            <a:r>
              <a:rPr lang="en-US" dirty="0"/>
              <a:t>eckless and </a:t>
            </a:r>
            <a:r>
              <a:rPr lang="en-US" sz="6000" dirty="0">
                <a:solidFill>
                  <a:srgbClr val="FF0000"/>
                </a:solidFill>
              </a:rPr>
              <a:t>C</a:t>
            </a:r>
            <a:r>
              <a:rPr lang="en-US" dirty="0"/>
              <a:t>areless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History of DIRC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39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Phase I</a:t>
            </a:r>
          </a:p>
          <a:p>
            <a:pPr lvl="1"/>
            <a:r>
              <a:rPr lang="en-US" dirty="0" smtClean="0"/>
              <a:t>“Yard Signs” depicting DIRC behavior and a link to learn more</a:t>
            </a:r>
          </a:p>
          <a:p>
            <a:r>
              <a:rPr lang="en-US" dirty="0" smtClean="0"/>
              <a:t>Phase II</a:t>
            </a:r>
          </a:p>
          <a:p>
            <a:pPr lvl="1"/>
            <a:r>
              <a:rPr lang="en-US" dirty="0" smtClean="0"/>
              <a:t>Mock scenes of DIRC consequences</a:t>
            </a:r>
          </a:p>
          <a:p>
            <a:r>
              <a:rPr lang="en-US" dirty="0" smtClean="0"/>
              <a:t>Phase III (Aggie Add-on)</a:t>
            </a:r>
          </a:p>
          <a:p>
            <a:pPr lvl="1"/>
            <a:r>
              <a:rPr lang="en-US" dirty="0" smtClean="0"/>
              <a:t>Purposeful video campaign depicting DIRC behaviors</a:t>
            </a:r>
          </a:p>
          <a:p>
            <a:pPr lvl="1"/>
            <a:r>
              <a:rPr lang="en-US" dirty="0" smtClean="0"/>
              <a:t>Hopeful homemade video campaigns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DIRC is Done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57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From CU Boulder (Phase I)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DIRC is Done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505200"/>
            <a:ext cx="3657600" cy="2773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14600"/>
            <a:ext cx="3657600" cy="2773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717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From CU Boulder (Phase I)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DIRC is Done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91" y="3505001"/>
            <a:ext cx="3657600" cy="2773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230" y="2514600"/>
            <a:ext cx="3657600" cy="2773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278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From CU Boulder (Phase II)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DIRC is Done</a:t>
            </a:r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56513"/>
            <a:ext cx="3657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568717"/>
            <a:ext cx="3657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143354"/>
            <a:ext cx="3657600" cy="2428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558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Pedestrians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DIRC </a:t>
            </a:r>
            <a:r>
              <a:rPr lang="en-US" dirty="0" smtClean="0"/>
              <a:t>Phase I Aggie Style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362200"/>
            <a:ext cx="5068175" cy="384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655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Skateboarder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DIRC Phase I Aggie Style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362200"/>
            <a:ext cx="5068175" cy="384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005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18</TotalTime>
  <Words>457</Words>
  <Application>Microsoft Office PowerPoint</Application>
  <PresentationFormat>On-screen Show (4:3)</PresentationFormat>
  <Paragraphs>98</Paragraphs>
  <Slides>25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Paper</vt:lpstr>
      <vt:lpstr>DIRC goes to Aggieland</vt:lpstr>
      <vt:lpstr>Have you ever seen a DIRC?</vt:lpstr>
      <vt:lpstr>The History of DIRC</vt:lpstr>
      <vt:lpstr>How DIRC is Done</vt:lpstr>
      <vt:lpstr>How DIRC is Done</vt:lpstr>
      <vt:lpstr>How DIRC is Done</vt:lpstr>
      <vt:lpstr>How DIRC is Done</vt:lpstr>
      <vt:lpstr>DIRC Phase I Aggie Style</vt:lpstr>
      <vt:lpstr>DIRC Phase I Aggie Style</vt:lpstr>
      <vt:lpstr>DIRC Phase I Aggie Style</vt:lpstr>
      <vt:lpstr>DIRC Phase I Aggie Style</vt:lpstr>
      <vt:lpstr>DIRC Phase I Aggie Style</vt:lpstr>
      <vt:lpstr>DIRC Phase I Aggie Style</vt:lpstr>
      <vt:lpstr>DIRC Phase I Aggie Style</vt:lpstr>
      <vt:lpstr>DIRC Phase I Aggie Style</vt:lpstr>
      <vt:lpstr>DIRC Phase I Aggie Style</vt:lpstr>
      <vt:lpstr>DIRC Phase II Aggie Style</vt:lpstr>
      <vt:lpstr>DIRC Phase III Aggie Style</vt:lpstr>
      <vt:lpstr>Personal Impacts of DIRC</vt:lpstr>
      <vt:lpstr>Personal Impacts of DIRC</vt:lpstr>
      <vt:lpstr>Personal Impacts of DIRC</vt:lpstr>
      <vt:lpstr>DIRC Campaign</vt:lpstr>
      <vt:lpstr>Support DIRC</vt:lpstr>
      <vt:lpstr>Current Supporters</vt:lpstr>
      <vt:lpstr>The END 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DIRC goes to Aggieland</dc:title>
  <dc:creator>Ron Steedly</dc:creator>
  <cp:lastModifiedBy>Ron Steedly</cp:lastModifiedBy>
  <cp:revision>3</cp:revision>
  <dcterms:created xsi:type="dcterms:W3CDTF">2012-10-01T14:50:40Z</dcterms:created>
  <dcterms:modified xsi:type="dcterms:W3CDTF">2012-10-01T15:09:22Z</dcterms:modified>
</cp:coreProperties>
</file>