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0"/>
    <a:srgbClr val="EE7E7E"/>
    <a:srgbClr val="F5B5B5"/>
    <a:srgbClr val="680000"/>
    <a:srgbClr val="500000"/>
    <a:srgbClr val="FFF2D4"/>
    <a:srgbClr val="F8F8F8"/>
    <a:srgbClr val="363636"/>
    <a:srgbClr val="BABCBE"/>
    <a:srgbClr val="E7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132" autoAdjust="0"/>
  </p:normalViewPr>
  <p:slideViewPr>
    <p:cSldViewPr>
      <p:cViewPr varScale="1">
        <p:scale>
          <a:sx n="82" d="100"/>
          <a:sy n="82" d="100"/>
        </p:scale>
        <p:origin x="9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796D-2EFB-467A-9E0D-785F48DC4690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93D10-395E-42A9-874E-97252B4AE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93D10-395E-42A9-874E-97252B4AEC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White">
          <a:xfrm>
            <a:off x="0" y="0"/>
            <a:ext cx="9144000" cy="6934200"/>
          </a:xfrm>
          <a:prstGeom prst="rect">
            <a:avLst/>
          </a:prstGeom>
          <a:gradFill flip="none" rotWithShape="1">
            <a:gsLst>
              <a:gs pos="47000">
                <a:srgbClr val="6D1F1F"/>
              </a:gs>
              <a:gs pos="0">
                <a:srgbClr val="AF4343"/>
              </a:gs>
              <a:gs pos="72000">
                <a:srgbClr val="320000"/>
              </a:gs>
              <a:gs pos="100000">
                <a:srgbClr val="3200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0152"/>
            <a:ext cx="3315896" cy="641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92875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548315"/>
            <a:ext cx="1601819" cy="30968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520594"/>
            <a:ext cx="802386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BAA51EFD-A89C-42CD-BD03-F1C31F480D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527175"/>
          </a:xfrm>
        </p:spPr>
        <p:txBody>
          <a:bodyPr>
            <a:noAutofit/>
          </a:bodyPr>
          <a:lstStyle/>
          <a:p>
            <a:r>
              <a:rPr lang="en-US" sz="4000" dirty="0" smtClean="0"/>
              <a:t>Donations for Citations</a:t>
            </a:r>
            <a:br>
              <a:rPr lang="en-US" sz="4000" dirty="0" smtClean="0"/>
            </a:b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Transportation Services Advisory Committee</a:t>
            </a: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3, 2017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3 – April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133 citations reduced </a:t>
            </a:r>
          </a:p>
          <a:p>
            <a:r>
              <a:rPr lang="en-US" dirty="0" smtClean="0"/>
              <a:t>$3135</a:t>
            </a:r>
          </a:p>
          <a:p>
            <a:r>
              <a:rPr lang="en-US" dirty="0" smtClean="0"/>
              <a:t>People donated more that the required amount</a:t>
            </a:r>
          </a:p>
          <a:p>
            <a:r>
              <a:rPr lang="en-US" dirty="0" smtClean="0"/>
              <a:t>Some people just came by to donate</a:t>
            </a:r>
          </a:p>
          <a:p>
            <a:r>
              <a:rPr lang="en-US" dirty="0" smtClean="0"/>
              <a:t>LOTS of good articles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"/>
            <a:ext cx="4139259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38200"/>
            <a:ext cx="4489843" cy="5315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90600"/>
            <a:ext cx="4461292" cy="55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285301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6" y="591928"/>
            <a:ext cx="8895425" cy="55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527175"/>
          </a:xfrm>
        </p:spPr>
        <p:txBody>
          <a:bodyPr>
            <a:noAutofit/>
          </a:bodyPr>
          <a:lstStyle/>
          <a:p>
            <a:r>
              <a:rPr lang="en-US" sz="4000" dirty="0" smtClean="0"/>
              <a:t>Self Releasing Boot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UPDATE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Transportation Services Advisory Committee</a:t>
            </a: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May 3, 2017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 Page </a:t>
            </a:r>
            <a:r>
              <a:rPr lang="en-US" dirty="0"/>
              <a:t>A</a:t>
            </a:r>
            <a:r>
              <a:rPr lang="en-US" dirty="0" smtClean="0"/>
              <a:t>dded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ebsite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90" y="1189038"/>
            <a:ext cx="3454219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93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April 26 first boot on the ground</a:t>
            </a:r>
          </a:p>
          <a:p>
            <a:r>
              <a:rPr lang="en-US" dirty="0" smtClean="0"/>
              <a:t>As of May 2 at 4:30 pm, 13 vehicles have been booted</a:t>
            </a:r>
          </a:p>
          <a:p>
            <a:pPr lvl="1"/>
            <a:r>
              <a:rPr lang="en-US" dirty="0" smtClean="0"/>
              <a:t>10 paid and released</a:t>
            </a:r>
          </a:p>
          <a:p>
            <a:pPr lvl="1"/>
            <a:r>
              <a:rPr lang="en-US" dirty="0" smtClean="0"/>
              <a:t>2 still due</a:t>
            </a:r>
          </a:p>
          <a:p>
            <a:pPr lvl="1"/>
            <a:r>
              <a:rPr lang="en-US" dirty="0" smtClean="0"/>
              <a:t>1 Runaway</a:t>
            </a:r>
          </a:p>
          <a:p>
            <a:r>
              <a:rPr lang="en-US" dirty="0" smtClean="0"/>
              <a:t>9 paid on line/1 paid in </a:t>
            </a:r>
            <a:r>
              <a:rPr lang="en-US" dirty="0" err="1" smtClean="0"/>
              <a:t>Koldus</a:t>
            </a:r>
            <a:r>
              <a:rPr lang="en-US" dirty="0" smtClean="0"/>
              <a:t> 108</a:t>
            </a:r>
          </a:p>
          <a:p>
            <a:pPr lvl="1"/>
            <a:r>
              <a:rPr lang="en-US" dirty="0" smtClean="0"/>
              <a:t>8 self releases </a:t>
            </a:r>
          </a:p>
          <a:p>
            <a:pPr lvl="1"/>
            <a:r>
              <a:rPr lang="en-US" dirty="0" smtClean="0"/>
              <a:t>2 assisted releases</a:t>
            </a:r>
          </a:p>
          <a:p>
            <a:pPr marL="628650" indent="-571500"/>
            <a:r>
              <a:rPr lang="en-US" dirty="0" smtClean="0"/>
              <a:t>Enforcement reports the boots are lightweight, easy to install and easy to remove.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076" y="1051880"/>
            <a:ext cx="4026524" cy="5348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A51EFD-A89C-42CD-BD03-F1C31F480D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99" y="1073424"/>
            <a:ext cx="4051329" cy="53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846DBD0-3718-4F60-B10C-1845BE15B178}" vid="{7175CC4B-FE8D-487A-BF70-F88AFE3840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TStemplate2</Template>
  <TotalTime>1032</TotalTime>
  <Words>123</Words>
  <Application>Microsoft Office PowerPoint</Application>
  <PresentationFormat>On-screen Show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TStemplate</vt:lpstr>
      <vt:lpstr>Donations for Citations UPDATE</vt:lpstr>
      <vt:lpstr>April 3 – April 14</vt:lpstr>
      <vt:lpstr>PowerPoint Presentation</vt:lpstr>
      <vt:lpstr>PowerPoint Presentation</vt:lpstr>
      <vt:lpstr>Self Releasing Boot UPDATE</vt:lpstr>
      <vt:lpstr>FAQ Page Added To Website</vt:lpstr>
      <vt:lpstr>Statistics</vt:lpstr>
      <vt:lpstr>Training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Waiting List Changes</dc:title>
  <dc:creator>Kucera, Therese A.</dc:creator>
  <cp:lastModifiedBy>Kucera, Therese A.</cp:lastModifiedBy>
  <cp:revision>38</cp:revision>
  <dcterms:created xsi:type="dcterms:W3CDTF">2016-12-01T15:06:02Z</dcterms:created>
  <dcterms:modified xsi:type="dcterms:W3CDTF">2017-05-02T22:14:55Z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-543786043</vt:i4>
  </property>
  <property fmtid="{D5CDD505-2E9C-101B-9397-08002B2CF9AE}" pid="3" name="_NewReviewCycle">
    <vt:lpwstr/>
  </property>
  <property fmtid="{D5CDD505-2E9C-101B-9397-08002B2CF9AE}" pid="4" name="_EmailSubject">
    <vt:lpwstr>Please add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  <property fmtid="{D5CDD505-2E9C-101B-9397-08002B2CF9AE}" pid="7" name="_PreviousAdHocReviewCycleID">
    <vt:i4>-797331957</vt:i4>
  </property>
</Properties>
</file>